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  <a:pPr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4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3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0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689710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36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31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34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82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1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9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7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1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7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2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7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786BE5-D2A3-4BF0-8B30-D7403E61B3DC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92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A1D371-F114-4876-BBCB-FF74A374D8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Olivet Discourse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A46541-915E-4C37-8BB8-47BA1A91C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Matthew 24:15-31</a:t>
            </a:r>
          </a:p>
        </p:txBody>
      </p:sp>
    </p:spTree>
    <p:extLst>
      <p:ext uri="{BB962C8B-B14F-4D97-AF65-F5344CB8AC3E}">
        <p14:creationId xmlns:p14="http://schemas.microsoft.com/office/powerpoint/2010/main" val="362933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D65994-53C5-46C9-A229-A38B9C37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Glorious Return (29-31):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30B72-8ED1-43B5-95A6-D0A3357B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720728"/>
            <a:ext cx="3843826" cy="4352364"/>
          </a:xfrm>
        </p:spPr>
        <p:txBody>
          <a:bodyPr/>
          <a:lstStyle/>
          <a:p>
            <a:r>
              <a:rPr lang="en-US" sz="2800" b="1" dirty="0"/>
              <a:t>Matthew 24:14</a:t>
            </a:r>
          </a:p>
          <a:p>
            <a:pPr marL="457200" lvl="1" indent="0">
              <a:buNone/>
            </a:pPr>
            <a:r>
              <a:rPr lang="en-US" sz="2800" b="1" baseline="30000" dirty="0"/>
              <a:t>14 </a:t>
            </a:r>
            <a:r>
              <a:rPr lang="en-US" sz="2800" dirty="0"/>
              <a:t>This gospel of the kingdom shall be preached in the whole world as a testimony to all the nations, and then the end will come.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85CC22-ABFC-4678-9511-4DF18F66B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139" y="1853248"/>
            <a:ext cx="6916615" cy="389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2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AE1931-8AD2-40A1-B9B7-01F35C56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8E42A29-08B1-443A-8EE8-4FBC446EC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0" y="1673288"/>
            <a:ext cx="6917505" cy="36918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A3B0CF-76EE-4023-B810-813EF178A650}"/>
              </a:ext>
            </a:extLst>
          </p:cNvPr>
          <p:cNvSpPr txBox="1"/>
          <p:nvPr/>
        </p:nvSpPr>
        <p:spPr>
          <a:xfrm>
            <a:off x="7893698" y="1922105"/>
            <a:ext cx="3993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Questions: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will the temple be destroyed?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will be the sign of Jesus’ coming?</a:t>
            </a:r>
          </a:p>
        </p:txBody>
      </p:sp>
    </p:spTree>
    <p:extLst>
      <p:ext uri="{BB962C8B-B14F-4D97-AF65-F5344CB8AC3E}">
        <p14:creationId xmlns:p14="http://schemas.microsoft.com/office/powerpoint/2010/main" val="26337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98236-C67A-48CA-BE5E-F5B4E0F2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717DD52-179A-484F-838F-39DFF61B3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113" y="1331119"/>
            <a:ext cx="9237773" cy="5196248"/>
          </a:xfrm>
        </p:spPr>
      </p:pic>
    </p:spTree>
    <p:extLst>
      <p:ext uri="{BB962C8B-B14F-4D97-AF65-F5344CB8AC3E}">
        <p14:creationId xmlns:p14="http://schemas.microsoft.com/office/powerpoint/2010/main" val="209803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D65994-53C5-46C9-A229-A38B9C37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/>
              <a:t>Introduction:  Missional Focus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30B72-8ED1-43B5-95A6-D0A3357B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720728"/>
            <a:ext cx="3843826" cy="4352364"/>
          </a:xfrm>
        </p:spPr>
        <p:txBody>
          <a:bodyPr/>
          <a:lstStyle/>
          <a:p>
            <a:r>
              <a:rPr lang="en-US" sz="2800" b="1" dirty="0"/>
              <a:t>Matthew 24:14</a:t>
            </a:r>
          </a:p>
          <a:p>
            <a:pPr marL="457200" lvl="1" indent="0">
              <a:buNone/>
            </a:pPr>
            <a:r>
              <a:rPr lang="en-US" sz="2800" b="1" baseline="30000" dirty="0"/>
              <a:t>14 </a:t>
            </a:r>
            <a:r>
              <a:rPr lang="en-US" sz="2800" dirty="0"/>
              <a:t>This gospel of the kingdom shall be preached in the whole world as a testimony to all the nations, and then the end will come.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85CC22-ABFC-4678-9511-4DF18F66B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139" y="1853248"/>
            <a:ext cx="6916615" cy="389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B38CA-17A2-4232-8900-09340F20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Tribulation (15-22):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C0398FB-69B4-44EF-95D5-DBD82F83F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450" y="1524000"/>
            <a:ext cx="5452393" cy="262596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C7CF1B-8FC3-4FE0-82B5-34C4E93EE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555" y="2317495"/>
            <a:ext cx="4121362" cy="42782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703574-AD9A-4BE1-9542-FB0471B30F19}"/>
              </a:ext>
            </a:extLst>
          </p:cNvPr>
          <p:cNvSpPr txBox="1"/>
          <p:nvPr/>
        </p:nvSpPr>
        <p:spPr>
          <a:xfrm>
            <a:off x="1301369" y="4613515"/>
            <a:ext cx="4595446" cy="527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Antiochus IV Epiphanes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BBDB8D-E9AC-4D72-BC01-FC5C3120ED4D}"/>
              </a:ext>
            </a:extLst>
          </p:cNvPr>
          <p:cNvSpPr txBox="1"/>
          <p:nvPr/>
        </p:nvSpPr>
        <p:spPr>
          <a:xfrm>
            <a:off x="7030020" y="1537982"/>
            <a:ext cx="491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Abomination of Desolation</a:t>
            </a:r>
          </a:p>
        </p:txBody>
      </p:sp>
    </p:spTree>
    <p:extLst>
      <p:ext uri="{BB962C8B-B14F-4D97-AF65-F5344CB8AC3E}">
        <p14:creationId xmlns:p14="http://schemas.microsoft.com/office/powerpoint/2010/main" val="40004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AF3682-FDF4-4F1B-AA03-153ABF61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Tribulation (15-22):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28816E-98F4-4000-8FE2-1E8EE7B0F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Matthew 24:22</a:t>
            </a:r>
          </a:p>
          <a:p>
            <a:pPr marL="457200" lvl="1" indent="0">
              <a:buNone/>
            </a:pPr>
            <a:r>
              <a:rPr lang="en-US" sz="2400" b="1" baseline="30000" dirty="0"/>
              <a:t>22 </a:t>
            </a:r>
            <a:r>
              <a:rPr lang="en-US" sz="2400" dirty="0"/>
              <a:t>Unless those days had been cut short, no life would have been saved; but for the sake of the elect those days will be cut short.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/>
              <a:t>Expression of God’s grace and ultimate control</a:t>
            </a:r>
          </a:p>
        </p:txBody>
      </p:sp>
    </p:spTree>
    <p:extLst>
      <p:ext uri="{BB962C8B-B14F-4D97-AF65-F5344CB8AC3E}">
        <p14:creationId xmlns:p14="http://schemas.microsoft.com/office/powerpoint/2010/main" val="92620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8760B1-7ED6-4FE4-A45F-B55B7D65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Discerning the Messiah (23-28):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12E92F-27C9-4E88-B0C1-1C451A703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3750042" cy="4805082"/>
          </a:xfrm>
        </p:spPr>
        <p:txBody>
          <a:bodyPr>
            <a:normAutofit/>
          </a:bodyPr>
          <a:lstStyle/>
          <a:p>
            <a:r>
              <a:rPr lang="en-US" sz="2400" b="1" dirty="0"/>
              <a:t>Matthew 24:23</a:t>
            </a:r>
          </a:p>
          <a:p>
            <a:pPr marL="457200" lvl="1" indent="0">
              <a:buNone/>
            </a:pPr>
            <a:r>
              <a:rPr lang="en-US" sz="2400" b="1" baseline="30000" dirty="0"/>
              <a:t>23 </a:t>
            </a:r>
            <a:r>
              <a:rPr lang="en-US" sz="2400" dirty="0"/>
              <a:t>Then if anyone says to you, ‘Behold, here is the Christ,’ or ‘There </a:t>
            </a:r>
            <a:r>
              <a:rPr lang="en-US" sz="2400" i="1" dirty="0"/>
              <a:t>He is</a:t>
            </a:r>
            <a:r>
              <a:rPr lang="en-US" sz="2400" dirty="0"/>
              <a:t>,’ do not believe </a:t>
            </a:r>
            <a:r>
              <a:rPr lang="en-US" sz="2400" i="1" dirty="0"/>
              <a:t>him</a:t>
            </a:r>
            <a:r>
              <a:rPr lang="en-US" sz="2400" dirty="0"/>
              <a:t>.</a:t>
            </a:r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02F086-BAAC-4A1B-92D3-A675ECF63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841" y="1540427"/>
            <a:ext cx="6681602" cy="50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EB48F-27B3-4366-97AA-092C82FB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Discerning the Messiah (23-28):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6A20E7-0A60-4B39-B2E4-B5D81699B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622" y="2787317"/>
            <a:ext cx="4483243" cy="4195481"/>
          </a:xfrm>
        </p:spPr>
        <p:txBody>
          <a:bodyPr>
            <a:normAutofit/>
          </a:bodyPr>
          <a:lstStyle/>
          <a:p>
            <a:r>
              <a:rPr lang="en-US" sz="2400" b="1" dirty="0"/>
              <a:t>Matthew 24:27 </a:t>
            </a:r>
          </a:p>
          <a:p>
            <a:pPr marL="457200" lvl="1" indent="0">
              <a:buNone/>
            </a:pPr>
            <a:r>
              <a:rPr lang="en-US" sz="2400" b="1" i="1" baseline="30000" dirty="0"/>
              <a:t>27 </a:t>
            </a:r>
            <a:r>
              <a:rPr lang="en-US" sz="2400" i="1" dirty="0"/>
              <a:t>For just as the lightning comes from the east and flashes even to the west, so will the coming of the Son of Man be.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970855-5C59-4DBD-9D1D-F4F2A750D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5" y="1853248"/>
            <a:ext cx="6451433" cy="429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1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38BACF-EFEB-4133-88B7-CDB59662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Glorious Return (29-31):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BCDFB8-8A29-4F0D-8302-78CDBC977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Matthew 24:29-31</a:t>
            </a:r>
          </a:p>
          <a:p>
            <a:pPr marL="457200" lvl="1" indent="0">
              <a:buNone/>
            </a:pPr>
            <a:r>
              <a:rPr lang="en-US" sz="2400" b="1" baseline="30000" dirty="0"/>
              <a:t>29 </a:t>
            </a:r>
            <a:r>
              <a:rPr lang="en-US" sz="2400" dirty="0"/>
              <a:t>“But immediately after the tribulation of those days </a:t>
            </a:r>
            <a:r>
              <a:rPr lang="en-US" sz="2400" cap="small" dirty="0"/>
              <a:t>the sun will be darkened, and the moon will not give its light, and</a:t>
            </a:r>
            <a:r>
              <a:rPr lang="en-US" sz="2400" dirty="0"/>
              <a:t> </a:t>
            </a:r>
            <a:r>
              <a:rPr lang="en-US" sz="2400" cap="small" dirty="0"/>
              <a:t>the stars will fall</a:t>
            </a:r>
            <a:r>
              <a:rPr lang="en-US" sz="2400" dirty="0"/>
              <a:t> from the sky, and the powers of the heavens will be shaken. </a:t>
            </a:r>
            <a:r>
              <a:rPr lang="en-US" sz="2400" b="1" baseline="30000" dirty="0"/>
              <a:t>30 </a:t>
            </a:r>
            <a:r>
              <a:rPr lang="en-US" sz="2400" dirty="0"/>
              <a:t>And then the sign of the Son of Man will appear in the sky, and then all the tribes of the earth will mourn, and they will see the </a:t>
            </a:r>
            <a:r>
              <a:rPr lang="en-US" sz="2400" cap="small" dirty="0"/>
              <a:t>Son of Man coming on the clouds of the sky</a:t>
            </a:r>
            <a:r>
              <a:rPr lang="en-US" sz="2400" dirty="0"/>
              <a:t> with power and great glory. </a:t>
            </a:r>
            <a:r>
              <a:rPr lang="en-US" sz="2400" b="1" baseline="30000" dirty="0"/>
              <a:t>31 </a:t>
            </a:r>
            <a:r>
              <a:rPr lang="en-US" sz="2400" dirty="0"/>
              <a:t>And He will send forth His angels with </a:t>
            </a:r>
            <a:r>
              <a:rPr lang="en-US" sz="2400" cap="small" dirty="0"/>
              <a:t>a great trumpet</a:t>
            </a:r>
            <a:r>
              <a:rPr lang="en-US" sz="2400" dirty="0"/>
              <a:t> and </a:t>
            </a:r>
            <a:r>
              <a:rPr lang="en-US" sz="2400" cap="small" dirty="0"/>
              <a:t>they will gather together</a:t>
            </a:r>
            <a:r>
              <a:rPr lang="en-US" sz="2400" dirty="0"/>
              <a:t> His elect from the four winds, from one end of the sky to the other.</a:t>
            </a:r>
          </a:p>
        </p:txBody>
      </p:sp>
    </p:spTree>
    <p:extLst>
      <p:ext uri="{BB962C8B-B14F-4D97-AF65-F5344CB8AC3E}">
        <p14:creationId xmlns:p14="http://schemas.microsoft.com/office/powerpoint/2010/main" val="275832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1131</TotalTime>
  <Words>90</Words>
  <Application>Microsoft Office PowerPoint</Application>
  <PresentationFormat>Custom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Olivet Discourse Part 2</vt:lpstr>
      <vt:lpstr>Introduction:</vt:lpstr>
      <vt:lpstr>Introduction:</vt:lpstr>
      <vt:lpstr>Introduction:  Missional Focus</vt:lpstr>
      <vt:lpstr>Great Tribulation (15-22):</vt:lpstr>
      <vt:lpstr>Great Tribulation (15-22):</vt:lpstr>
      <vt:lpstr>Discerning the Messiah (23-28):</vt:lpstr>
      <vt:lpstr>Discerning the Messiah (23-28):</vt:lpstr>
      <vt:lpstr>Glorious Return (29-31):</vt:lpstr>
      <vt:lpstr>Glorious Return (29-31):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Olivet Discourse Part 2</dc:title>
  <dc:creator>Peter Bertozzi</dc:creator>
  <cp:lastModifiedBy>CABC</cp:lastModifiedBy>
  <cp:revision>9</cp:revision>
  <cp:lastPrinted>2019-02-10T14:23:24Z</cp:lastPrinted>
  <dcterms:created xsi:type="dcterms:W3CDTF">2019-02-09T19:41:30Z</dcterms:created>
  <dcterms:modified xsi:type="dcterms:W3CDTF">2019-02-10T14:53:27Z</dcterms:modified>
</cp:coreProperties>
</file>