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>
        <p:scale>
          <a:sx n="70" d="100"/>
          <a:sy n="70" d="100"/>
        </p:scale>
        <p:origin x="-1908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8D031-A082-4F38-B5E7-0F1357EE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9D144C7-F9CB-41E5-BAC0-8A779A259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0F8A51-A5A4-4973-BA94-091D0CF0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B558A-69DA-4463-B9E2-96789E6C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42690F-AECC-4706-A4BA-71AF770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6360C-9BBB-45BA-AD80-1906EF4D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60E043-0690-481F-9271-75F49C4C8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EAE4B-9DA9-4C1E-B0BB-56C98657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C7051-DBE7-40CD-AAA9-DDC43046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54C987-245E-40AE-8079-DDFF7C22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DEFBD9-810A-48BD-82CD-C8BDF5B11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2E11D-0A4D-4C7D-B5A5-1CC03DB0C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C1281-A27C-458A-88D2-2EF9CC90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653F7E-0127-4DD7-8910-16BBD16A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83793A-DC49-4913-B722-81380D35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E7374-18F1-429A-BD59-89B169C1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245E3-069F-42D2-96D2-9BA52737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98F4B-315B-4529-8A0C-2DE92658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BE8F2-9A72-400C-9640-8D32292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EFD7-0BCB-45EB-BBC4-94549DF4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6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1C1E8-FD43-436C-A991-3D03651D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463025-41A1-4DCC-85BF-9E0D4826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0BE48-7BD8-4728-AFAE-B2223BC9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1B36C-1296-48DB-B5B8-2F0105AA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F81A93-F0C2-42F1-A853-086C648D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3844CC-E1FE-416A-A152-CE7D17FC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78907-A9BE-4ADF-8165-0EBBB2397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63224B-EB5B-42B2-8B34-198E9D71A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8049B1-0059-4EB3-911F-D2E0A6D6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D51645-9AF3-4CB6-956F-E0167318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A879DC-A019-4A1E-97D9-46A69F4A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EA3F5-F4E5-4052-B7D4-38912E1A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BA59AE-1348-4AAE-A693-62B7B078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D7226B-BBEB-4A1D-A4B3-493F613ED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ED4F32-5C60-4856-9971-0B2693F5E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71E21B-3ADB-46DA-9573-632F0F44A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7C55E7-BEC6-43F4-96A2-7CF76E9A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9FC3BF-4B0B-47B1-96FA-FF92F1FB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751F64-871A-4C9C-B510-4A26DA54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386E8-DE0B-455D-8E0D-B9DA5ACB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9820E9-7B46-4962-8165-877597DF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7BA5F8-731E-4659-A99E-6D96AC00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733A85-5B0E-425C-94F6-A289C845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3DF4F6-8FCF-433E-9EC1-87B7157C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B26211-9248-4C87-9B60-290BEF8E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203A41-6C78-49E7-AB86-59BFE72F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CAB56-82AF-4E48-8723-23E553D7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A9BE8-0FFD-4418-997F-C5A63FBD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575A42-9883-466C-A320-DF4C45D6C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542B7-FBD8-44E7-9EEF-B388EE58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629D2F-8DF3-47AE-8011-CF8197F4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030B41-AC49-40F2-ACFA-19CEEA0F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4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7AFA8-0C38-42DD-9634-413F541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72BB35-9B8E-48A0-9094-57666A85A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46211F-0F99-40D2-911A-0BDE24919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5C4CD6-0385-4060-8379-DFB70E7F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0277F8-38FF-44F9-B15A-2C1047A2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5E656-C759-4B44-B3FF-B965443C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48B3CE-DE81-4713-A9B9-955B0EBD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591C32-FC3F-4C18-AFA8-AFD46C848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976EE2-ED37-48C3-951C-983031E72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EEA8-F5F7-4DC3-9C06-9B374242DCD0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BB64EA-0D5C-4BCF-9BCA-D9CF17069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32618-1267-4218-B38C-5BC3BC0C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0F42-6B44-4863-8ADA-B36B2F16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F8DE5-94CF-4290-8940-1DB2B1DEC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Jesus:  The Incarnate 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0E3398-3A81-4D21-BCD4-DF7AB84B9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4AC58-E1D2-49FE-8294-596A529C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Reflections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56668A-D204-4379-B99C-1F164B56E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47" y="1690687"/>
            <a:ext cx="3298256" cy="47502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DD1292-3F36-4818-B3B2-818C4707B6BF}"/>
              </a:ext>
            </a:extLst>
          </p:cNvPr>
          <p:cNvSpPr txBox="1"/>
          <p:nvPr/>
        </p:nvSpPr>
        <p:spPr>
          <a:xfrm>
            <a:off x="6096000" y="1878227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 the Incarnation, Jesus is fully God and fully man</a:t>
            </a:r>
          </a:p>
        </p:txBody>
      </p:sp>
    </p:spTree>
    <p:extLst>
      <p:ext uri="{BB962C8B-B14F-4D97-AF65-F5344CB8AC3E}">
        <p14:creationId xmlns:p14="http://schemas.microsoft.com/office/powerpoint/2010/main" val="105438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137A7-32C9-4F71-89A5-E6157E88F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Introduction:  The Incarnation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C259A-AD83-4B67-BC8F-76C09D8D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0827" cy="4351338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Do you know what I mean by that word, the </a:t>
            </a:r>
            <a:r>
              <a:rPr lang="en-US" sz="4000" b="1" u="sng" dirty="0">
                <a:solidFill>
                  <a:schemeClr val="bg1"/>
                </a:solidFill>
              </a:rPr>
              <a:t>Incarnation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510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87B5A-5A4D-41E9-97C1-6E4A146B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Introduction:  The Incarnation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7D95AD-8373-44A0-8670-7D0226F6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9238" cy="4667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John 1:14  </a:t>
            </a:r>
            <a:r>
              <a:rPr lang="en-US" sz="3600" i="1" dirty="0">
                <a:solidFill>
                  <a:schemeClr val="bg1"/>
                </a:solidFill>
              </a:rPr>
              <a:t>And the Word became flesh, and dwelt among us, and we saw His glory, glory as of the only begotten from the Father, full of grace and truth.</a:t>
            </a:r>
          </a:p>
          <a:p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 the Incarnation,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Jesus is fully God and fully man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A5242-7A21-4B26-8FF8-EEDBBA5F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Theological Contemplations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DDCC9A-C07D-4CE6-9D66-391B8E590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79" y="1690688"/>
            <a:ext cx="3930221" cy="46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051F2-A552-4976-8CE2-6B43D825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Theological Contemplations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BDAD93-1649-4AE6-93A1-6EF8B0DEA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97" y="1690688"/>
            <a:ext cx="3437503" cy="4802187"/>
          </a:xfrm>
        </p:spPr>
      </p:pic>
    </p:spTree>
    <p:extLst>
      <p:ext uri="{BB962C8B-B14F-4D97-AF65-F5344CB8AC3E}">
        <p14:creationId xmlns:p14="http://schemas.microsoft.com/office/powerpoint/2010/main" val="3157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D217C-AEAD-4C7D-A900-757C376A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Theological Contemplations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A1B3788-2B89-405B-B911-7FBD9B8E1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94" y="1857356"/>
            <a:ext cx="3114776" cy="43513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7A36677-50CC-4F13-9642-5E473A64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5879"/>
            <a:ext cx="3930221" cy="46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7A95A-A424-45CB-BAB3-4E7EA444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Reflections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0FD16BB-3236-4B40-A48C-976BE2F97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4917"/>
            <a:ext cx="7712676" cy="3875620"/>
          </a:xfrm>
        </p:spPr>
      </p:pic>
    </p:spTree>
    <p:extLst>
      <p:ext uri="{BB962C8B-B14F-4D97-AF65-F5344CB8AC3E}">
        <p14:creationId xmlns:p14="http://schemas.microsoft.com/office/powerpoint/2010/main" val="272025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614CD-F949-4617-B291-4F6AEBE8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Reflections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D6D821-1424-4EBE-9418-6F11A12AE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6" y="1690688"/>
            <a:ext cx="2717686" cy="48203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20FCC2-AB09-400F-BF7F-703DDEB45828}"/>
              </a:ext>
            </a:extLst>
          </p:cNvPr>
          <p:cNvSpPr txBox="1"/>
          <p:nvPr/>
        </p:nvSpPr>
        <p:spPr>
          <a:xfrm>
            <a:off x="4843848" y="1740115"/>
            <a:ext cx="63266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Hebrews 2:17-18  “….. </a:t>
            </a:r>
            <a:r>
              <a:rPr lang="en-US" sz="3600" i="1" dirty="0">
                <a:solidFill>
                  <a:schemeClr val="bg1"/>
                </a:solidFill>
              </a:rPr>
              <a:t>He had to be made like His brethren </a:t>
            </a:r>
            <a:r>
              <a:rPr lang="en-US" sz="4400" b="1" i="1" u="sng" dirty="0">
                <a:solidFill>
                  <a:schemeClr val="bg1"/>
                </a:solidFill>
              </a:rPr>
              <a:t>in all things</a:t>
            </a:r>
            <a:r>
              <a:rPr lang="en-US" sz="3600" i="1" dirty="0">
                <a:solidFill>
                  <a:schemeClr val="bg1"/>
                </a:solidFill>
              </a:rPr>
              <a:t> …..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F5554-45DA-473B-A5B9-82B8122B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Practical Reflections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1C4D3F-DD89-4B90-966F-6124EA0CE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07" y="1690688"/>
            <a:ext cx="3297194" cy="47606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FE1315-EB9E-495B-A936-79EDF3B86B6F}"/>
              </a:ext>
            </a:extLst>
          </p:cNvPr>
          <p:cNvSpPr txBox="1"/>
          <p:nvPr/>
        </p:nvSpPr>
        <p:spPr>
          <a:xfrm>
            <a:off x="5164096" y="1720840"/>
            <a:ext cx="491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Where do you struggle to surrender to God’s will?  To God’s Timing?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Jesus knows what         that is like             (Luke 22:42)</a:t>
            </a:r>
          </a:p>
        </p:txBody>
      </p:sp>
    </p:spTree>
    <p:extLst>
      <p:ext uri="{BB962C8B-B14F-4D97-AF65-F5344CB8AC3E}">
        <p14:creationId xmlns:p14="http://schemas.microsoft.com/office/powerpoint/2010/main" val="18814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136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Jesus:  The Incarnate Son</vt:lpstr>
      <vt:lpstr>Introduction:  The Incarnation</vt:lpstr>
      <vt:lpstr>Introduction:  The Incarnation</vt:lpstr>
      <vt:lpstr>Theological Contemplations</vt:lpstr>
      <vt:lpstr>Theological Contemplations</vt:lpstr>
      <vt:lpstr>Theological Contemplations</vt:lpstr>
      <vt:lpstr>Practical Reflections</vt:lpstr>
      <vt:lpstr>Practical Reflections</vt:lpstr>
      <vt:lpstr>Practical Reflections</vt:lpstr>
      <vt:lpstr>Practical Reflections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Jesus:  The Incarnate Son</dc:title>
  <dc:creator>Peter Bertozzi</dc:creator>
  <cp:lastModifiedBy>CABC</cp:lastModifiedBy>
  <cp:revision>11</cp:revision>
  <dcterms:created xsi:type="dcterms:W3CDTF">2018-12-22T19:03:36Z</dcterms:created>
  <dcterms:modified xsi:type="dcterms:W3CDTF">2018-12-23T16:08:44Z</dcterms:modified>
</cp:coreProperties>
</file>